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Divide with long division:</a:t>
                </a:r>
                <a:r>
                  <a:rPr lang="en-US" sz="4000" dirty="0"/>
                  <a:t/>
                </a:r>
                <a:br>
                  <a:rPr lang="en-US" sz="400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+11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−18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÷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Divide with synthetic division:</a:t>
                </a:r>
                <a:br>
                  <a:rPr lang="en-US" sz="4000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−5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−25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÷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−5</m:t>
                        </m:r>
                      </m:e>
                    </m:d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−2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+5+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−3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400" b="0" i="1" smtClean="0">
                            <a:latin typeface="Cambria Math"/>
                          </a:rPr>
                          <m:t>+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4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+2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+5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136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5.5 Quiz</vt:lpstr>
      <vt:lpstr>5.5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94</cp:revision>
  <dcterms:created xsi:type="dcterms:W3CDTF">2010-08-17T17:31:29Z</dcterms:created>
  <dcterms:modified xsi:type="dcterms:W3CDTF">2012-04-13T17:35:04Z</dcterms:modified>
</cp:coreProperties>
</file>